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409" r:id="rId2"/>
    <p:sldId id="39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9CEE6-F9A9-6F7E-D179-344218C575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A Study of the Proverbs (3)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CE305-DA08-84A6-5A96-70A24FFCC2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11/5/2023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D13B59-6318-36D2-26E6-469B683A2E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EA487-D928-3EDD-2234-DFE231FE7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D8454712-021E-4089-B01D-E279C82DC09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7768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Class – A Study of the Proverbs (3)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11/5/2023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EA23CA0-F632-E88E-303F-5E446FF78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6F739-1362-3B00-85CF-DA4C6959C1EC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BA13410-74B4-6460-38A8-3E3645DB175D}"/>
              </a:ext>
            </a:extLst>
          </p:cNvPr>
          <p:cNvSpPr txBox="1"/>
          <p:nvPr/>
        </p:nvSpPr>
        <p:spPr>
          <a:xfrm>
            <a:off x="1630908" y="3224283"/>
            <a:ext cx="5923128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November 5, 2023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</p:txBody>
      </p:sp>
    </p:spTree>
    <p:extLst>
      <p:ext uri="{BB962C8B-B14F-4D97-AF65-F5344CB8AC3E}">
        <p14:creationId xmlns:p14="http://schemas.microsoft.com/office/powerpoint/2010/main" val="278228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6319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15.	What is wisdom more important than? (8:10-11)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16.	What does the fear of the Lord hate? (8:12-13)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5944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7"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wisdom do? (8:14-21)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				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				n)</a:t>
            </a:r>
          </a:p>
        </p:txBody>
      </p:sp>
    </p:spTree>
    <p:extLst>
      <p:ext uri="{BB962C8B-B14F-4D97-AF65-F5344CB8AC3E}">
        <p14:creationId xmlns:p14="http://schemas.microsoft.com/office/powerpoint/2010/main" val="1275391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8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When did wisdom begin? (8:22-31)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b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				h)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				i)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				j)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				k)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				l)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  <a:r>
              <a:rPr lang="pt-BR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			</a:t>
            </a:r>
            <a:r>
              <a:rPr lang="pt-BR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m)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</p:txBody>
      </p:sp>
    </p:spTree>
    <p:extLst>
      <p:ext uri="{BB962C8B-B14F-4D97-AF65-F5344CB8AC3E}">
        <p14:creationId xmlns:p14="http://schemas.microsoft.com/office/powerpoint/2010/main" val="162087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29320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9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said of one who sins against wisdom? (8:32-36)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13796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397031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One: “Man’s Need for the Wisdom of God”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1:1-9, 20-33; 2:1-11)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13.	Who gives wisdom? (2:6-9)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What will preserve us and keep us? (2:10-11)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E9DDC41-DA85-13C6-7C2F-12573D0F1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</p:spTree>
    <p:extLst>
      <p:ext uri="{BB962C8B-B14F-4D97-AF65-F5344CB8AC3E}">
        <p14:creationId xmlns:p14="http://schemas.microsoft.com/office/powerpoint/2010/main" val="384858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262979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1.	What is the reader told not to forget? (3:1)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2.	What will “keeping God’s commandments” do for us? 	(3:2)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3.	What are we to do with mercy and truth? (3:3)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</p:txBody>
      </p:sp>
    </p:spTree>
    <p:extLst>
      <p:ext uri="{BB962C8B-B14F-4D97-AF65-F5344CB8AC3E}">
        <p14:creationId xmlns:p14="http://schemas.microsoft.com/office/powerpoint/2010/main" val="371207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4.	Why do we need to trust in the Lord? (3:5)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5.	Upon what condition will the Lord direct our steps? 	(3:6)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6.	What will be health to our navel and marrow to our 	bones? (3:7-8)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</p:txBody>
      </p:sp>
    </p:spTree>
    <p:extLst>
      <p:ext uri="{BB962C8B-B14F-4D97-AF65-F5344CB8AC3E}">
        <p14:creationId xmlns:p14="http://schemas.microsoft.com/office/powerpoint/2010/main" val="188316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7.	Who is happy? (3:13-14)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8.	What is more precious than rubies? (3:15)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9.	How are wisdom’s ways described? (3:17-18)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</p:txBody>
      </p:sp>
    </p:spTree>
    <p:extLst>
      <p:ext uri="{BB962C8B-B14F-4D97-AF65-F5344CB8AC3E}">
        <p14:creationId xmlns:p14="http://schemas.microsoft.com/office/powerpoint/2010/main" val="225617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10.	What blessings do sound wisdom and discretion bring? 	(3:21-24) </a:t>
            </a:r>
            <a:b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11.	Who is to be our confidence? (3:26)</a:t>
            </a:r>
          </a:p>
        </p:txBody>
      </p:sp>
    </p:spTree>
    <p:extLst>
      <p:ext uri="{BB962C8B-B14F-4D97-AF65-F5344CB8AC3E}">
        <p14:creationId xmlns:p14="http://schemas.microsoft.com/office/powerpoint/2010/main" val="1296739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2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strong urging should a father encourage upon his 	son? (4:1-9)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54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3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benefits will be reaped? (4:4-9)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  <a:endParaRPr lang="en-US" sz="28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0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A2DE-B48B-3C54-F2BB-8B59BE5C9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1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20619-0C6C-6410-C695-FBD365A5BD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Two: “The Benefits of Wisdom and Understanding”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3:1-8, 13-18, 21-26; 4:1-9; 8:1-36)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14.	Of what does wisdom speak? (8:6-9)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 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d)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e)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f)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g)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	h)</a:t>
            </a:r>
          </a:p>
        </p:txBody>
      </p:sp>
    </p:spTree>
    <p:extLst>
      <p:ext uri="{BB962C8B-B14F-4D97-AF65-F5344CB8AC3E}">
        <p14:creationId xmlns:p14="http://schemas.microsoft.com/office/powerpoint/2010/main" val="3008986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5139</TotalTime>
  <Words>1003</Words>
  <Application>Microsoft Office PowerPoint</Application>
  <PresentationFormat>On-screen Show (4:3)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Psalms Of Repentance</dc:title>
  <dc:creator>Randy Childs</dc:creator>
  <cp:lastModifiedBy>Richard Lidh</cp:lastModifiedBy>
  <cp:revision>55</cp:revision>
  <cp:lastPrinted>2024-01-04T00:25:24Z</cp:lastPrinted>
  <dcterms:created xsi:type="dcterms:W3CDTF">2023-05-07T12:43:35Z</dcterms:created>
  <dcterms:modified xsi:type="dcterms:W3CDTF">2024-01-04T00:25:48Z</dcterms:modified>
</cp:coreProperties>
</file>